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9" r:id="rId3"/>
    <p:sldId id="260" r:id="rId4"/>
    <p:sldId id="262" r:id="rId5"/>
    <p:sldId id="263" r:id="rId6"/>
    <p:sldId id="264" r:id="rId7"/>
    <p:sldId id="265" r:id="rId8"/>
    <p:sldId id="266" r:id="rId9"/>
    <p:sldId id="267" r:id="rId10"/>
    <p:sldId id="257" r:id="rId11"/>
    <p:sldId id="268" r:id="rId12"/>
    <p:sldId id="269" r:id="rId13"/>
    <p:sldId id="270" r:id="rId14"/>
    <p:sldId id="271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ataullin.salavat@outlook.com" initials="g" lastIdx="1" clrIdx="0">
    <p:extLst>
      <p:ext uri="{19B8F6BF-5375-455C-9EA6-DF929625EA0E}">
        <p15:presenceInfo xmlns:p15="http://schemas.microsoft.com/office/powerpoint/2012/main" userId="480a4edff74589c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30A65-4E02-445B-93B9-BB116CED97FA}" type="datetimeFigureOut">
              <a:rPr lang="ru-RU" smtClean="0"/>
              <a:t>29.04.2020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7587D-8C90-4475-B2B7-24151DE4AC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90086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30A65-4E02-445B-93B9-BB116CED97FA}" type="datetimeFigureOut">
              <a:rPr lang="ru-RU" smtClean="0"/>
              <a:t>29.04.2020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7587D-8C90-4475-B2B7-24151DE4AC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40388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30A65-4E02-445B-93B9-BB116CED97FA}" type="datetimeFigureOut">
              <a:rPr lang="ru-RU" smtClean="0"/>
              <a:t>29.04.2020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7587D-8C90-4475-B2B7-24151DE4AC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2292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30A65-4E02-445B-93B9-BB116CED97FA}" type="datetimeFigureOut">
              <a:rPr lang="ru-RU" smtClean="0"/>
              <a:t>29.04.2020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7587D-8C90-4475-B2B7-24151DE4AC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8963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30A65-4E02-445B-93B9-BB116CED97FA}" type="datetimeFigureOut">
              <a:rPr lang="ru-RU" smtClean="0"/>
              <a:t>29.04.2020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7587D-8C90-4475-B2B7-24151DE4AC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0318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30A65-4E02-445B-93B9-BB116CED97FA}" type="datetimeFigureOut">
              <a:rPr lang="ru-RU" smtClean="0"/>
              <a:t>29.04.2020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7587D-8C90-4475-B2B7-24151DE4AC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4874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30A65-4E02-445B-93B9-BB116CED97FA}" type="datetimeFigureOut">
              <a:rPr lang="ru-RU" smtClean="0"/>
              <a:t>29.04.2020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7587D-8C90-4475-B2B7-24151DE4AC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33892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30A65-4E02-445B-93B9-BB116CED97FA}" type="datetimeFigureOut">
              <a:rPr lang="ru-RU" smtClean="0"/>
              <a:t>29.04.2020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7587D-8C90-4475-B2B7-24151DE4AC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0294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30A65-4E02-445B-93B9-BB116CED97FA}" type="datetimeFigureOut">
              <a:rPr lang="ru-RU" smtClean="0"/>
              <a:t>29.04.2020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7587D-8C90-4475-B2B7-24151DE4AC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79614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30A65-4E02-445B-93B9-BB116CED97FA}" type="datetimeFigureOut">
              <a:rPr lang="ru-RU" smtClean="0"/>
              <a:t>29.04.2020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7587D-8C90-4475-B2B7-24151DE4AC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5455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30A65-4E02-445B-93B9-BB116CED97FA}" type="datetimeFigureOut">
              <a:rPr lang="ru-RU" smtClean="0"/>
              <a:t>29.04.2020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7587D-8C90-4475-B2B7-24151DE4AC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59826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230A65-4E02-445B-93B9-BB116CED97FA}" type="datetimeFigureOut">
              <a:rPr lang="ru-RU" smtClean="0"/>
              <a:t>29.04.2020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7587D-8C90-4475-B2B7-24151DE4AC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8886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0D1E79-5662-4677-BBB8-AF7043D6A7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6817"/>
            <a:ext cx="10515600" cy="4722828"/>
          </a:xfrm>
        </p:spPr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«Память в искусстве»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87AEF3B-26B7-426E-8CD9-D36EFCA4E4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6817"/>
            <a:ext cx="10515600" cy="5960146"/>
          </a:xfrm>
        </p:spPr>
        <p:txBody>
          <a:bodyPr/>
          <a:lstStyle/>
          <a:p>
            <a:pPr marL="0" indent="0" algn="ctr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автономное дошкольное образовательное учреждение</a:t>
            </a:r>
          </a:p>
          <a:p>
            <a:pPr marL="0" indent="0" algn="ctr"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«Детский сад №414 комбинированного вида»</a:t>
            </a:r>
          </a:p>
          <a:p>
            <a:pPr marL="0" indent="0" algn="ctr"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Ново – Савиновского района г. Казани</a:t>
            </a:r>
          </a:p>
          <a:p>
            <a:pPr marL="0" indent="0" algn="ctr">
              <a:buNone/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(75 -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летию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Великой Победы)</a:t>
            </a:r>
          </a:p>
          <a:p>
            <a:pPr marL="0" indent="0" algn="ctr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3227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C7F925-FB76-4D77-9767-51D17348FE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32536" y="365125"/>
            <a:ext cx="2021264" cy="6425669"/>
          </a:xfrm>
        </p:spPr>
        <p:txBody>
          <a:bodyPr>
            <a:norm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«Память героям! Салют победителям!».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Красильников Лаврентий, 6 лет.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63904E85-8502-4BA4-B993-4ABDE5997F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189837" y="-907277"/>
            <a:ext cx="6425667" cy="8567557"/>
          </a:xfrm>
        </p:spPr>
      </p:pic>
    </p:spTree>
    <p:extLst>
      <p:ext uri="{BB962C8B-B14F-4D97-AF65-F5344CB8AC3E}">
        <p14:creationId xmlns:p14="http://schemas.microsoft.com/office/powerpoint/2010/main" val="34312327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F4D868-B909-4F16-87D8-6066069E2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4572" y="556020"/>
            <a:ext cx="2783392" cy="6026248"/>
          </a:xfrm>
        </p:spPr>
        <p:txBody>
          <a:bodyPr>
            <a:norm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«Салют над городом, спасибо за мир!»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Колонтаевская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Вероника,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6 лет.</a:t>
            </a:r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id="{AB7A0456-FBFF-49CA-998A-119537FCA3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6" t="1413"/>
          <a:stretch/>
        </p:blipFill>
        <p:spPr>
          <a:xfrm rot="5400000">
            <a:off x="1404922" y="-855153"/>
            <a:ext cx="6306535" cy="8568306"/>
          </a:xfrm>
        </p:spPr>
      </p:pic>
    </p:spTree>
    <p:extLst>
      <p:ext uri="{BB962C8B-B14F-4D97-AF65-F5344CB8AC3E}">
        <p14:creationId xmlns:p14="http://schemas.microsoft.com/office/powerpoint/2010/main" val="18761242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46696F-E765-4F0A-823F-6BC81EF4F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72280" y="1074656"/>
            <a:ext cx="2658360" cy="5410985"/>
          </a:xfrm>
        </p:spPr>
        <p:txBody>
          <a:bodyPr>
            <a:no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«Праздник Победы. Салют над городом»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Щербакова Варвара, 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лет.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id="{55C8ACA9-3D9A-4D3F-94B7-408A82D411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536" y="143816"/>
            <a:ext cx="8760490" cy="6570368"/>
          </a:xfrm>
        </p:spPr>
      </p:pic>
    </p:spTree>
    <p:extLst>
      <p:ext uri="{BB962C8B-B14F-4D97-AF65-F5344CB8AC3E}">
        <p14:creationId xmlns:p14="http://schemas.microsoft.com/office/powerpoint/2010/main" val="32663813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A3B481-E9EC-4BCC-9898-81026785ED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4767" y="365125"/>
            <a:ext cx="2294219" cy="6261918"/>
          </a:xfrm>
        </p:spPr>
        <p:txBody>
          <a:bodyPr>
            <a:norm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«Это день Победы, праздник радости и счастья!».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Лаврентьева Есения, 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 лет.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CE122DC2-9FA3-4EF8-96E3-4765717533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14" y="216816"/>
            <a:ext cx="9210351" cy="6410227"/>
          </a:xfrm>
        </p:spPr>
      </p:pic>
    </p:spTree>
    <p:extLst>
      <p:ext uri="{BB962C8B-B14F-4D97-AF65-F5344CB8AC3E}">
        <p14:creationId xmlns:p14="http://schemas.microsoft.com/office/powerpoint/2010/main" val="40207037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487FFA-A3E1-4E48-86CD-3C71D48233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30498" y="1206631"/>
            <a:ext cx="2237184" cy="5081047"/>
          </a:xfrm>
        </p:spPr>
        <p:txBody>
          <a:bodyPr>
            <a:normAutofit fontScale="90000"/>
          </a:bodyPr>
          <a:lstStyle/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«Вечный огонь памяти».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Галаутдинов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Карим,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 лет.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0EB3E00A-B90D-4803-BF2B-9F1DA10403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46" b="3071"/>
          <a:stretch/>
        </p:blipFill>
        <p:spPr>
          <a:xfrm>
            <a:off x="424318" y="231726"/>
            <a:ext cx="8776243" cy="6394548"/>
          </a:xfrm>
        </p:spPr>
      </p:pic>
    </p:spTree>
    <p:extLst>
      <p:ext uri="{BB962C8B-B14F-4D97-AF65-F5344CB8AC3E}">
        <p14:creationId xmlns:p14="http://schemas.microsoft.com/office/powerpoint/2010/main" val="30081761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9927CC-6383-44B7-A08E-9FB185CCB3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11644" y="365125"/>
            <a:ext cx="1842155" cy="1325563"/>
          </a:xfrm>
        </p:spPr>
        <p:txBody>
          <a:bodyPr>
            <a:normAutofit fontScale="90000"/>
          </a:bodyPr>
          <a:lstStyle/>
          <a:p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«Вечный огонь»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Галеев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Динияр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лет.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761DEA38-B59B-4765-B7A1-E48C812F1A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20" y="324570"/>
            <a:ext cx="8988341" cy="6168305"/>
          </a:xfrm>
        </p:spPr>
      </p:pic>
    </p:spTree>
    <p:extLst>
      <p:ext uri="{BB962C8B-B14F-4D97-AF65-F5344CB8AC3E}">
        <p14:creationId xmlns:p14="http://schemas.microsoft.com/office/powerpoint/2010/main" val="30128749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B33F2A-32AF-4CAC-842D-9FE492811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79670" y="365125"/>
            <a:ext cx="2422689" cy="6026248"/>
          </a:xfrm>
        </p:spPr>
        <p:txBody>
          <a:bodyPr>
            <a:norm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«Нам нужен мир, нам не нужна война!»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Шигабутдинов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Самат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 лет.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33345FC4-0AB8-41FA-B1FA-1A84901615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1" t="18876" r="4694" b="22848"/>
          <a:stretch/>
        </p:blipFill>
        <p:spPr>
          <a:xfrm rot="16200000">
            <a:off x="1441504" y="-959647"/>
            <a:ext cx="6195932" cy="8845476"/>
          </a:xfrm>
        </p:spPr>
      </p:pic>
    </p:spTree>
    <p:extLst>
      <p:ext uri="{BB962C8B-B14F-4D97-AF65-F5344CB8AC3E}">
        <p14:creationId xmlns:p14="http://schemas.microsoft.com/office/powerpoint/2010/main" val="10568722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36A44F-538F-4206-BCC3-B0283760BF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19794" y="365125"/>
            <a:ext cx="3082565" cy="6127750"/>
          </a:xfrm>
        </p:spPr>
        <p:txBody>
          <a:bodyPr>
            <a:norm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«Цветы для солдат, которые подарили нам победу и мир»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Лунёв Никита, 5 лет.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D046A52E-5F06-4B8A-8FB2-7CDD7B47F5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91" t="8521" r="32046" b="18686"/>
          <a:stretch/>
        </p:blipFill>
        <p:spPr>
          <a:xfrm>
            <a:off x="456421" y="185083"/>
            <a:ext cx="7886300" cy="6487833"/>
          </a:xfrm>
        </p:spPr>
      </p:pic>
    </p:spTree>
    <p:extLst>
      <p:ext uri="{BB962C8B-B14F-4D97-AF65-F5344CB8AC3E}">
        <p14:creationId xmlns:p14="http://schemas.microsoft.com/office/powerpoint/2010/main" val="27600419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B6A6B5-8E1C-4946-A464-4F5E9F0469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0496" y="298450"/>
            <a:ext cx="4321404" cy="1133737"/>
          </a:xfrm>
        </p:spPr>
        <p:txBody>
          <a:bodyPr>
            <a:normAutofit fontScale="90000"/>
          </a:bodyPr>
          <a:lstStyle/>
          <a:p>
            <a:pPr algn="ctr"/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«Спасибо за мир!»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Сафина Асель, 5 лет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CF6BCBCE-6F14-401C-BC86-B3F70D4122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9" t="4345" r="5834" b="5509"/>
          <a:stretch/>
        </p:blipFill>
        <p:spPr>
          <a:xfrm>
            <a:off x="1842138" y="100416"/>
            <a:ext cx="4788816" cy="6657167"/>
          </a:xfr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043D773-0A50-4AD9-BD08-92D418A01DC4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4908" y="2854007"/>
            <a:ext cx="4124325" cy="2251393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9C8B0E0-5F62-4796-8D7C-6A0BFE2D67FB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1241" y="2854007"/>
            <a:ext cx="4124325" cy="225139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156282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D9CDD2-E85C-4935-942C-0069E3B62A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10536" y="365125"/>
            <a:ext cx="3122579" cy="6191318"/>
          </a:xfrm>
        </p:spPr>
        <p:txBody>
          <a:bodyPr>
            <a:normAutofit/>
          </a:bodyPr>
          <a:lstStyle/>
          <a:p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«Спасибо всем за Победу!»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Якупова Элина, 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лет.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F73B85E0-AA61-4215-AF72-291CB9AB99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22" t="31269" r="15241" b="26701"/>
          <a:stretch/>
        </p:blipFill>
        <p:spPr>
          <a:xfrm>
            <a:off x="843188" y="238027"/>
            <a:ext cx="7270012" cy="6381946"/>
          </a:xfr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04232A1-4F9B-42E7-994B-FD80081C93A4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2715" y="3015575"/>
            <a:ext cx="2976663" cy="10797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161628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16203E-0735-4A5F-ACCB-C4AB3A7E0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58175" y="365125"/>
            <a:ext cx="3790949" cy="6298322"/>
          </a:xfrm>
        </p:spPr>
        <p:txBody>
          <a:bodyPr>
            <a:norm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«Помним ваш подвиг, гордимся Победою!»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Мавлина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Иделия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 лет.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6C95C000-6B41-4330-AD83-0397E6AC52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324" t="11338" r="4842" b="519"/>
          <a:stretch/>
        </p:blipFill>
        <p:spPr>
          <a:xfrm>
            <a:off x="1801035" y="154640"/>
            <a:ext cx="5447282" cy="6719291"/>
          </a:xfrm>
        </p:spPr>
      </p:pic>
    </p:spTree>
    <p:extLst>
      <p:ext uri="{BB962C8B-B14F-4D97-AF65-F5344CB8AC3E}">
        <p14:creationId xmlns:p14="http://schemas.microsoft.com/office/powerpoint/2010/main" val="36756384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C4BF09-749B-47CF-BA3F-40F427A176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72575" y="365125"/>
            <a:ext cx="2686050" cy="5990432"/>
          </a:xfrm>
        </p:spPr>
        <p:txBody>
          <a:bodyPr>
            <a:norm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«Победа за нами!»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Тимофеев Данил, 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 лет.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8E7596C3-BA4D-4F7E-BCEC-1F79225825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357" y="139700"/>
            <a:ext cx="8729133" cy="6546850"/>
          </a:xfrm>
        </p:spPr>
      </p:pic>
    </p:spTree>
    <p:extLst>
      <p:ext uri="{BB962C8B-B14F-4D97-AF65-F5344CB8AC3E}">
        <p14:creationId xmlns:p14="http://schemas.microsoft.com/office/powerpoint/2010/main" val="8303826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484AE9-D736-4770-88AA-4C6003964F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10650" y="365125"/>
            <a:ext cx="2343150" cy="6264275"/>
          </a:xfrm>
        </p:spPr>
        <p:txBody>
          <a:bodyPr>
            <a:normAutofit fontScale="90000"/>
          </a:bodyPr>
          <a:lstStyle/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«Мы гордимся вами и говорим СПАСИБО  за всё!»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Козлова Таисия, 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 лет.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76DDC9A5-2702-41E6-AD1F-25329219A0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0" r="2882" b="3174"/>
          <a:stretch/>
        </p:blipFill>
        <p:spPr>
          <a:xfrm>
            <a:off x="223307" y="438149"/>
            <a:ext cx="8229087" cy="5981701"/>
          </a:xfrm>
        </p:spPr>
      </p:pic>
    </p:spTree>
    <p:extLst>
      <p:ext uri="{BB962C8B-B14F-4D97-AF65-F5344CB8AC3E}">
        <p14:creationId xmlns:p14="http://schemas.microsoft.com/office/powerpoint/2010/main" val="42134498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Оранжевый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155</TotalTime>
  <Words>587</Words>
  <Application>Microsoft Office PowerPoint</Application>
  <PresentationFormat>Широкоэкранный</PresentationFormat>
  <Paragraphs>23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Office Theme</vt:lpstr>
      <vt:lpstr>«Память в искусстве»</vt:lpstr>
      <vt:lpstr>«Память героям! Салют победителям!».                      Красильников Лаврентий, 6 лет.</vt:lpstr>
      <vt:lpstr>«Салют над городом, спасибо за мир!»                     Колонтаевская Вероника,  6 лет.</vt:lpstr>
      <vt:lpstr>«Праздник Победы. Салют над городом»                      Щербакова Варвара,  5 лет.   </vt:lpstr>
      <vt:lpstr>«Это день Победы, праздник радости и счастья!».                      Лаврентьева Есения,  6 лет.</vt:lpstr>
      <vt:lpstr>«Вечный огонь памяти».                        Галаутдинов Карим,  5 лет.   </vt:lpstr>
      <vt:lpstr>                          «Вечный огонь»                            Галеев Динияр,  5 лет.</vt:lpstr>
      <vt:lpstr>«Нам нужен мир, нам не нужна война!»                      Шигабутдинов Самат,  6 лет.</vt:lpstr>
      <vt:lpstr>«Цветы для солдат, которые подарили нам победу и мир»                      Лунёв Никита, 5 лет.</vt:lpstr>
      <vt:lpstr>                            «Спасибо за мир!»                             Сафина Асель, 5 лет</vt:lpstr>
      <vt:lpstr> «Спасибо всем за Победу!»                        Якупова Элина,  5 лет.</vt:lpstr>
      <vt:lpstr>«Помним ваш подвиг, гордимся Победою!»                        Мавлина Иделия, 6 лет.</vt:lpstr>
      <vt:lpstr>«Победа за нами!»                     Тимофеев Данил,  6 лет.</vt:lpstr>
      <vt:lpstr>«Мы гордимся вами и говорим СПАСИБО  за всё!»                         Козлова Таисия,  6 лет.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gataullin.salavat@outlook.com</dc:creator>
  <cp:lastModifiedBy>gataullin.salavat@outlook.com</cp:lastModifiedBy>
  <cp:revision>15</cp:revision>
  <dcterms:created xsi:type="dcterms:W3CDTF">2020-04-28T18:12:17Z</dcterms:created>
  <dcterms:modified xsi:type="dcterms:W3CDTF">2020-04-29T07:29:57Z</dcterms:modified>
</cp:coreProperties>
</file>